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</p:sldIdLst>
  <p:sldSz cx="9783763" cy="15270163"/>
  <p:notesSz cx="9144000" cy="14782800"/>
  <p:defaultTextStyle>
    <a:defPPr>
      <a:defRPr lang="en-US"/>
    </a:defPPr>
    <a:lvl1pPr marL="0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5739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1475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47214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2952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78689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94427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0166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25902" algn="l" defTabSz="143147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10">
          <p15:clr>
            <a:srgbClr val="A4A3A4"/>
          </p15:clr>
        </p15:guide>
        <p15:guide id="2" pos="30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798" y="72"/>
      </p:cViewPr>
      <p:guideLst>
        <p:guide orient="horz" pos="4810"/>
        <p:guide pos="3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83" y="4743649"/>
            <a:ext cx="8316199" cy="32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566" y="8653092"/>
            <a:ext cx="6848635" cy="390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2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78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94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3229" y="611517"/>
            <a:ext cx="2201347" cy="130291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189" y="611517"/>
            <a:ext cx="6440977" cy="130291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50" y="9812494"/>
            <a:ext cx="8316199" cy="3032824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50" y="6472149"/>
            <a:ext cx="8316199" cy="3340346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573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14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1472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86295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57868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2944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01016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725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4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189" y="3563043"/>
            <a:ext cx="4321162" cy="1007760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414" y="3563043"/>
            <a:ext cx="4321162" cy="1007760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90" y="3418116"/>
            <a:ext cx="4322861" cy="142450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5739" indent="0">
              <a:buNone/>
              <a:defRPr sz="3100" b="1"/>
            </a:lvl2pPr>
            <a:lvl3pPr marL="1431475" indent="0">
              <a:buNone/>
              <a:defRPr sz="2800" b="1"/>
            </a:lvl3pPr>
            <a:lvl4pPr marL="2147214" indent="0">
              <a:buNone/>
              <a:defRPr sz="2400" b="1"/>
            </a:lvl4pPr>
            <a:lvl5pPr marL="2862952" indent="0">
              <a:buNone/>
              <a:defRPr sz="2400" b="1"/>
            </a:lvl5pPr>
            <a:lvl6pPr marL="3578689" indent="0">
              <a:buNone/>
              <a:defRPr sz="2400" b="1"/>
            </a:lvl6pPr>
            <a:lvl7pPr marL="4294427" indent="0">
              <a:buNone/>
              <a:defRPr sz="2400" b="1"/>
            </a:lvl7pPr>
            <a:lvl8pPr marL="5010166" indent="0">
              <a:buNone/>
              <a:defRPr sz="2400" b="1"/>
            </a:lvl8pPr>
            <a:lvl9pPr marL="572590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90" y="4842622"/>
            <a:ext cx="4322861" cy="879802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0018" y="3418116"/>
            <a:ext cx="4324560" cy="142450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5739" indent="0">
              <a:buNone/>
              <a:defRPr sz="3100" b="1"/>
            </a:lvl2pPr>
            <a:lvl3pPr marL="1431475" indent="0">
              <a:buNone/>
              <a:defRPr sz="2800" b="1"/>
            </a:lvl3pPr>
            <a:lvl4pPr marL="2147214" indent="0">
              <a:buNone/>
              <a:defRPr sz="2400" b="1"/>
            </a:lvl4pPr>
            <a:lvl5pPr marL="2862952" indent="0">
              <a:buNone/>
              <a:defRPr sz="2400" b="1"/>
            </a:lvl5pPr>
            <a:lvl6pPr marL="3578689" indent="0">
              <a:buNone/>
              <a:defRPr sz="2400" b="1"/>
            </a:lvl6pPr>
            <a:lvl7pPr marL="4294427" indent="0">
              <a:buNone/>
              <a:defRPr sz="2400" b="1"/>
            </a:lvl7pPr>
            <a:lvl8pPr marL="5010166" indent="0">
              <a:buNone/>
              <a:defRPr sz="2400" b="1"/>
            </a:lvl8pPr>
            <a:lvl9pPr marL="572590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0018" y="4842622"/>
            <a:ext cx="4324560" cy="879802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2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90" y="607979"/>
            <a:ext cx="3218791" cy="2587444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183" y="607982"/>
            <a:ext cx="5469395" cy="13032662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190" y="3195424"/>
            <a:ext cx="3218791" cy="10445218"/>
          </a:xfrm>
        </p:spPr>
        <p:txBody>
          <a:bodyPr/>
          <a:lstStyle>
            <a:lvl1pPr marL="0" indent="0">
              <a:buNone/>
              <a:defRPr sz="2300"/>
            </a:lvl1pPr>
            <a:lvl2pPr marL="715739" indent="0">
              <a:buNone/>
              <a:defRPr sz="1900"/>
            </a:lvl2pPr>
            <a:lvl3pPr marL="1431475" indent="0">
              <a:buNone/>
              <a:defRPr sz="1600"/>
            </a:lvl3pPr>
            <a:lvl4pPr marL="2147214" indent="0">
              <a:buNone/>
              <a:defRPr sz="1400"/>
            </a:lvl4pPr>
            <a:lvl5pPr marL="2862952" indent="0">
              <a:buNone/>
              <a:defRPr sz="1400"/>
            </a:lvl5pPr>
            <a:lvl6pPr marL="3578689" indent="0">
              <a:buNone/>
              <a:defRPr sz="1400"/>
            </a:lvl6pPr>
            <a:lvl7pPr marL="4294427" indent="0">
              <a:buNone/>
              <a:defRPr sz="1400"/>
            </a:lvl7pPr>
            <a:lvl8pPr marL="5010166" indent="0">
              <a:buNone/>
              <a:defRPr sz="1400"/>
            </a:lvl8pPr>
            <a:lvl9pPr marL="572590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86" y="10689115"/>
            <a:ext cx="5870258" cy="126191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7686" y="1364418"/>
            <a:ext cx="5870258" cy="9162098"/>
          </a:xfrm>
        </p:spPr>
        <p:txBody>
          <a:bodyPr/>
          <a:lstStyle>
            <a:lvl1pPr marL="0" indent="0">
              <a:buNone/>
              <a:defRPr sz="5100"/>
            </a:lvl1pPr>
            <a:lvl2pPr marL="715739" indent="0">
              <a:buNone/>
              <a:defRPr sz="4300"/>
            </a:lvl2pPr>
            <a:lvl3pPr marL="1431475" indent="0">
              <a:buNone/>
              <a:defRPr sz="3700"/>
            </a:lvl3pPr>
            <a:lvl4pPr marL="2147214" indent="0">
              <a:buNone/>
              <a:defRPr sz="3100"/>
            </a:lvl4pPr>
            <a:lvl5pPr marL="2862952" indent="0">
              <a:buNone/>
              <a:defRPr sz="3100"/>
            </a:lvl5pPr>
            <a:lvl6pPr marL="3578689" indent="0">
              <a:buNone/>
              <a:defRPr sz="3100"/>
            </a:lvl6pPr>
            <a:lvl7pPr marL="4294427" indent="0">
              <a:buNone/>
              <a:defRPr sz="3100"/>
            </a:lvl7pPr>
            <a:lvl8pPr marL="5010166" indent="0">
              <a:buNone/>
              <a:defRPr sz="3100"/>
            </a:lvl8pPr>
            <a:lvl9pPr marL="5725902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7686" y="11951026"/>
            <a:ext cx="5870258" cy="1792121"/>
          </a:xfrm>
        </p:spPr>
        <p:txBody>
          <a:bodyPr/>
          <a:lstStyle>
            <a:lvl1pPr marL="0" indent="0">
              <a:buNone/>
              <a:defRPr sz="2300"/>
            </a:lvl1pPr>
            <a:lvl2pPr marL="715739" indent="0">
              <a:buNone/>
              <a:defRPr sz="1900"/>
            </a:lvl2pPr>
            <a:lvl3pPr marL="1431475" indent="0">
              <a:buNone/>
              <a:defRPr sz="1600"/>
            </a:lvl3pPr>
            <a:lvl4pPr marL="2147214" indent="0">
              <a:buNone/>
              <a:defRPr sz="1400"/>
            </a:lvl4pPr>
            <a:lvl5pPr marL="2862952" indent="0">
              <a:buNone/>
              <a:defRPr sz="1400"/>
            </a:lvl5pPr>
            <a:lvl6pPr marL="3578689" indent="0">
              <a:buNone/>
              <a:defRPr sz="1400"/>
            </a:lvl6pPr>
            <a:lvl7pPr marL="4294427" indent="0">
              <a:buNone/>
              <a:defRPr sz="1400"/>
            </a:lvl7pPr>
            <a:lvl8pPr marL="5010166" indent="0">
              <a:buNone/>
              <a:defRPr sz="1400"/>
            </a:lvl8pPr>
            <a:lvl9pPr marL="572590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189" y="611516"/>
            <a:ext cx="8805388" cy="2545029"/>
          </a:xfrm>
          <a:prstGeom prst="rect">
            <a:avLst/>
          </a:prstGeom>
        </p:spPr>
        <p:txBody>
          <a:bodyPr vert="horz" lIns="143148" tIns="71573" rIns="143148" bIns="715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9" y="3563043"/>
            <a:ext cx="8805388" cy="10077601"/>
          </a:xfrm>
          <a:prstGeom prst="rect">
            <a:avLst/>
          </a:prstGeom>
        </p:spPr>
        <p:txBody>
          <a:bodyPr vert="horz" lIns="143148" tIns="71573" rIns="143148" bIns="715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190" y="14153183"/>
            <a:ext cx="2282879" cy="812995"/>
          </a:xfrm>
          <a:prstGeom prst="rect">
            <a:avLst/>
          </a:prstGeom>
        </p:spPr>
        <p:txBody>
          <a:bodyPr vert="horz" lIns="143148" tIns="71573" rIns="143148" bIns="71573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50B7-FD6C-4246-9E5F-18560EFFF62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2786" y="14153183"/>
            <a:ext cx="3098192" cy="812995"/>
          </a:xfrm>
          <a:prstGeom prst="rect">
            <a:avLst/>
          </a:prstGeom>
        </p:spPr>
        <p:txBody>
          <a:bodyPr vert="horz" lIns="143148" tIns="71573" rIns="143148" bIns="71573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1698" y="14153183"/>
            <a:ext cx="2282879" cy="812995"/>
          </a:xfrm>
          <a:prstGeom prst="rect">
            <a:avLst/>
          </a:prstGeom>
        </p:spPr>
        <p:txBody>
          <a:bodyPr vert="horz" lIns="143148" tIns="71573" rIns="143148" bIns="71573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7821-7035-4A90-953E-B4B94BF8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9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31475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6804" indent="-536804" algn="l" defTabSz="1431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63073" indent="-447336" algn="l" defTabSz="1431475" rtl="0" eaLnBrk="1" latinLnBrk="0" hangingPunct="1">
        <a:spcBef>
          <a:spcPct val="20000"/>
        </a:spcBef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89345" indent="-357869" algn="l" defTabSz="1431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05082" indent="-357869" algn="l" defTabSz="14314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0821" indent="-357869" algn="l" defTabSz="1431475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36558" indent="-357869" algn="l" defTabSz="1431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2296" indent="-357869" algn="l" defTabSz="1431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68034" indent="-357869" algn="l" defTabSz="1431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83772" indent="-357869" algn="l" defTabSz="1431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5739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1475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214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2952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8689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94427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0166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25902" algn="l" defTabSz="143147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r="10335" b="2299"/>
          <a:stretch/>
        </p:blipFill>
        <p:spPr bwMode="auto">
          <a:xfrm rot="16200000">
            <a:off x="-1542320" y="3471796"/>
            <a:ext cx="12868406" cy="978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4400"/>
          </a:p>
        </p:txBody>
      </p:sp>
      <p:sp>
        <p:nvSpPr>
          <p:cNvPr id="4" name="TextBox 3"/>
          <p:cNvSpPr txBox="1"/>
          <p:nvPr/>
        </p:nvSpPr>
        <p:spPr>
          <a:xfrm>
            <a:off x="1691481" y="167481"/>
            <a:ext cx="6395851" cy="1629231"/>
          </a:xfrm>
          <a:prstGeom prst="rect">
            <a:avLst/>
          </a:prstGeom>
          <a:solidFill>
            <a:schemeClr val="bg1"/>
          </a:solidFill>
        </p:spPr>
        <p:txBody>
          <a:bodyPr wrap="square" lIns="89474" tIns="44737" rIns="89474" bIns="44737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Joint Base Charleston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Mid-Air Collision Avoidance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Flight Safety: 843-963-5600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Command Post: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843-963-8400</a:t>
            </a: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https://www.jbcharleston.jb.mil/About-Us/Flight-Safety-Programs/Mid-Air-Collision-Avoidance/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6874" y="8795385"/>
            <a:ext cx="480458" cy="25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456" y="7340914"/>
            <a:ext cx="879605" cy="42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Shaw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AFB</a:t>
            </a:r>
          </a:p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F-16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097" y="4926385"/>
            <a:ext cx="942121" cy="42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IR-35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SFC-4000M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8728" y="4711934"/>
            <a:ext cx="919679" cy="42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VR-1041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SFC-1500A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4681" y="11472494"/>
            <a:ext cx="942121" cy="42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IR-36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SFC-4000M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881" y="9921081"/>
            <a:ext cx="1230663" cy="598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North Aux Field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Extensive C-17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8925197"/>
            <a:ext cx="1128071" cy="42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McEntire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</a:p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F-16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0451" y="12759755"/>
            <a:ext cx="1216235" cy="42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Beaufort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MCAS</a:t>
            </a:r>
          </a:p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F-18, F-35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1" y="2079914"/>
            <a:ext cx="2685546" cy="20499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455101" y="2072481"/>
            <a:ext cx="5627780" cy="98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9474" tIns="44737" rIns="89474" bIns="44737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shows highly used airspace and flight routes used by Charleston C-17 Aircraft.  This does not come close to encompassing the vast array of military operations occurring throughout the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Lowcountry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Vigilant and aware in the airspace we all share!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4090" y="4267284"/>
            <a:ext cx="1600200" cy="552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9474" tIns="44737" rIns="89474" bIns="44737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Gamecock MOAs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Fighter  Ops when  active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2200" y="11901396"/>
            <a:ext cx="1745481" cy="552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89474" tIns="44737" rIns="89474" bIns="44737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Beaufort MOAs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Fighter  Ops when  active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" y="13502481"/>
            <a:ext cx="2384805" cy="15869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045520" y="7785205"/>
            <a:ext cx="744953" cy="413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474" tIns="44737" rIns="89474" bIns="44737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Berkeley</a:t>
            </a:r>
          </a:p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MKS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8287"/>
          <a:stretch/>
        </p:blipFill>
        <p:spPr>
          <a:xfrm>
            <a:off x="6593899" y="13528084"/>
            <a:ext cx="2825808" cy="16441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2" y="360219"/>
            <a:ext cx="1377129" cy="14074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07" y="13528084"/>
            <a:ext cx="2922965" cy="1644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62" y="344812"/>
            <a:ext cx="14382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D56365922E47B011F9EC3EA29D96" ma:contentTypeVersion="11" ma:contentTypeDescription="Create a new document." ma:contentTypeScope="" ma:versionID="94e5fd860eae620be73130c2fb83f4f1">
  <xsd:schema xmlns:xsd="http://www.w3.org/2001/XMLSchema" xmlns:xs="http://www.w3.org/2001/XMLSchema" xmlns:p="http://schemas.microsoft.com/office/2006/metadata/properties" xmlns:ns2="2b28c2b0-c2cc-4426-907b-b0e2243a1f2c" xmlns:ns3="3b988591-71af-4728-8bb4-1d741815bbe8" targetNamespace="http://schemas.microsoft.com/office/2006/metadata/properties" ma:root="true" ma:fieldsID="7305742aced303dfbe21d5af19b7b3db" ns2:_="" ns3:_="">
    <xsd:import namespace="2b28c2b0-c2cc-4426-907b-b0e2243a1f2c"/>
    <xsd:import namespace="3b988591-71af-4728-8bb4-1d741815bb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8c2b0-c2cc-4426-907b-b0e2243a1f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88591-71af-4728-8bb4-1d741815b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28c2b0-c2cc-4426-907b-b0e2243a1f2c">WYESN72UKEU7-881170366-88</_dlc_DocId>
    <_dlc_DocIdUrl xmlns="2b28c2b0-c2cc-4426-907b-b0e2243a1f2c">
      <Url>https://eim2.amc.af.mil/org/JB_CHS/437AW/437SA/_layouts/15/DocIdRedir.aspx?ID=WYESN72UKEU7-881170366-88</Url>
      <Description>WYESN72UKEU7-881170366-88</Description>
    </_dlc_DocIdUrl>
  </documentManagement>
</p:properties>
</file>

<file path=customXml/item4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EEA0891-4755-4069-8662-C1C849D40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8c2b0-c2cc-4426-907b-b0e2243a1f2c"/>
    <ds:schemaRef ds:uri="3b988591-71af-4728-8bb4-1d741815b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997F5-670F-4B13-B7C5-573CA2E0DE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289CED-E3EC-469F-913D-D03EF6292A0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b988591-71af-4728-8bb4-1d741815bbe8"/>
    <ds:schemaRef ds:uri="http://purl.org/dc/elements/1.1/"/>
    <ds:schemaRef ds:uri="http://schemas.microsoft.com/office/2006/metadata/properties"/>
    <ds:schemaRef ds:uri="2b28c2b0-c2cc-4426-907b-b0e2243a1f2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F3B637A-AF28-4C78-A181-46062AF19262}">
  <ds:schemaRefs>
    <ds:schemaRef ds:uri="http://schemas.microsoft.com/sharepoint/event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103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SDC_Admin</dc:creator>
  <cp:lastModifiedBy>EMILY TIMINSKI</cp:lastModifiedBy>
  <cp:revision>12</cp:revision>
  <cp:lastPrinted>2018-03-28T16:21:48Z</cp:lastPrinted>
  <dcterms:created xsi:type="dcterms:W3CDTF">2018-03-28T15:18:26Z</dcterms:created>
  <dcterms:modified xsi:type="dcterms:W3CDTF">2022-02-07T14:25:59Z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0x0101008C95D56365922E47B011F9EC3EA29D96</vt:lpwstr>
  </property>
  <property fmtid="{D5CDD505-2E9C-101B-9397-08002B2CF9AE}" pid="3" name="_dlc_DocIdItemGuid">
    <vt:lpwstr>0f5e67a1-d2f4-4c14-86f9-718d133ddaf5</vt:lpwstr>
  </property>
  <property fmtid="{D5CDD505-2E9C-101B-9397-08002B2CF9AE}" pid="4" name="Order">
    <vt:r8>8800</vt:r8>
  </property>
</Properties>
</file>